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65" r:id="rId4"/>
    <p:sldId id="266" r:id="rId5"/>
    <p:sldId id="261" r:id="rId6"/>
  </p:sldIdLst>
  <p:sldSz cx="8891588" cy="6696075"/>
  <p:notesSz cx="6858000" cy="9144000"/>
  <p:defaultTextStyle>
    <a:defPPr>
      <a:defRPr lang="es-ES"/>
    </a:defPPr>
    <a:lvl1pPr marL="0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81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162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243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324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405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486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567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648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09" userDrawn="1">
          <p15:clr>
            <a:srgbClr val="A4A3A4"/>
          </p15:clr>
        </p15:guide>
        <p15:guide id="3" pos="5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0"/>
    <p:restoredTop sz="94425"/>
  </p:normalViewPr>
  <p:slideViewPr>
    <p:cSldViewPr snapToGrid="0" snapToObjects="1">
      <p:cViewPr>
        <p:scale>
          <a:sx n="78" d="100"/>
          <a:sy n="78" d="100"/>
        </p:scale>
        <p:origin x="-293" y="-106"/>
      </p:cViewPr>
      <p:guideLst>
        <p:guide orient="horz" pos="2109"/>
        <p:guide pos="5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B6643-C3B3-482F-9F00-90001530599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ABB1865A-433D-466C-9ADA-48938F495F38}">
      <dgm:prSet phldrT="[Text]" custT="1"/>
      <dgm:spPr>
        <a:solidFill>
          <a:srgbClr val="E72338"/>
        </a:solidFill>
      </dgm:spPr>
      <dgm:t>
        <a:bodyPr/>
        <a:lstStyle/>
        <a:p>
          <a:r>
            <a:rPr lang="ca-ES" sz="1050" b="1" noProof="0" dirty="0" smtClean="0">
              <a:solidFill>
                <a:schemeClr val="bg1"/>
              </a:solidFill>
              <a:latin typeface="Futura Lt BT" pitchFamily="34" charset="0"/>
            </a:rPr>
            <a:t>CONSTITUCIÓ COMISSIÓ DE SEGUIMENT</a:t>
          </a:r>
        </a:p>
      </dgm:t>
    </dgm:pt>
    <dgm:pt modelId="{EDF5F889-99FE-43B5-88EB-7B7491F82EFC}" type="parTrans" cxnId="{27DB2182-6662-45BE-8376-92732BD0F0A6}">
      <dgm:prSet/>
      <dgm:spPr/>
      <dgm:t>
        <a:bodyPr/>
        <a:lstStyle/>
        <a:p>
          <a:endParaRPr lang="ca-ES" sz="900" noProof="0">
            <a:latin typeface="+mn-lt"/>
          </a:endParaRPr>
        </a:p>
      </dgm:t>
    </dgm:pt>
    <dgm:pt modelId="{91A53B73-29E6-4B2B-80F8-6E3C6B0C59A6}" type="sibTrans" cxnId="{27DB2182-6662-45BE-8376-92732BD0F0A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ca-ES" sz="900" noProof="0">
            <a:latin typeface="+mn-lt"/>
          </a:endParaRPr>
        </a:p>
      </dgm:t>
    </dgm:pt>
    <dgm:pt modelId="{923B1279-E9EB-4C13-9393-89FBCEB1F42D}">
      <dgm:prSet custT="1"/>
      <dgm:spPr>
        <a:solidFill>
          <a:srgbClr val="E72338"/>
        </a:solidFill>
        <a:ln>
          <a:noFill/>
        </a:ln>
      </dgm:spPr>
      <dgm:t>
        <a:bodyPr/>
        <a:lstStyle/>
        <a:p>
          <a:r>
            <a:rPr lang="ca-ES" sz="1050" b="1" noProof="0" dirty="0" smtClean="0">
              <a:solidFill>
                <a:schemeClr val="bg1"/>
              </a:solidFill>
              <a:latin typeface="Futura Lt BT" pitchFamily="34" charset="0"/>
            </a:rPr>
            <a:t>2A REUNIÓ DE LA COMISSIÓ DE SEGUIMENT</a:t>
          </a:r>
          <a:endParaRPr lang="ca-ES" sz="1050" b="1" dirty="0">
            <a:solidFill>
              <a:schemeClr val="bg1"/>
            </a:solidFill>
            <a:latin typeface="Futura Lt BT" pitchFamily="34" charset="0"/>
          </a:endParaRPr>
        </a:p>
      </dgm:t>
    </dgm:pt>
    <dgm:pt modelId="{43950456-44AD-4AFB-8C5E-BBC1EFFFEE5B}" type="sibTrans" cxnId="{69CEE2BC-3E26-4A97-A0EF-357EC3B64B56}">
      <dgm:prSet custT="1"/>
      <dgm:spPr/>
      <dgm:t>
        <a:bodyPr/>
        <a:lstStyle/>
        <a:p>
          <a:endParaRPr lang="ca-ES" sz="900"/>
        </a:p>
      </dgm:t>
    </dgm:pt>
    <dgm:pt modelId="{68F41DEA-A160-4BC8-9933-8708787766ED}" type="parTrans" cxnId="{69CEE2BC-3E26-4A97-A0EF-357EC3B64B56}">
      <dgm:prSet/>
      <dgm:spPr/>
      <dgm:t>
        <a:bodyPr/>
        <a:lstStyle/>
        <a:p>
          <a:endParaRPr lang="ca-ES" sz="900"/>
        </a:p>
      </dgm:t>
    </dgm:pt>
    <dgm:pt modelId="{FDDD0F81-2CB0-4A6F-AE6A-778FDB9E70F9}">
      <dgm:prSet phldrT="[Text]" custT="1"/>
      <dgm:spPr>
        <a:solidFill>
          <a:srgbClr val="E72338"/>
        </a:solidFill>
      </dgm:spPr>
      <dgm:t>
        <a:bodyPr/>
        <a:lstStyle/>
        <a:p>
          <a:pPr algn="ctr"/>
          <a:r>
            <a:rPr lang="ca-ES" sz="1050" b="1" noProof="0" dirty="0" smtClean="0">
              <a:solidFill>
                <a:schemeClr val="bg1"/>
              </a:solidFill>
              <a:latin typeface="Futura Lt BT" pitchFamily="34" charset="0"/>
            </a:rPr>
            <a:t>REUNIONS DEL GRUP DE TREBALL</a:t>
          </a:r>
        </a:p>
      </dgm:t>
    </dgm:pt>
    <dgm:pt modelId="{20054626-66DA-407B-90D7-F76B4B6E92FE}" type="parTrans" cxnId="{C4B3522C-C5F1-47A6-8BC1-0370AC629FC6}">
      <dgm:prSet/>
      <dgm:spPr/>
      <dgm:t>
        <a:bodyPr/>
        <a:lstStyle/>
        <a:p>
          <a:endParaRPr lang="ca-ES" sz="900"/>
        </a:p>
      </dgm:t>
    </dgm:pt>
    <dgm:pt modelId="{158236BE-CBFF-418F-8529-0E8F036E6E7E}" type="sibTrans" cxnId="{C4B3522C-C5F1-47A6-8BC1-0370AC629FC6}">
      <dgm:prSet custT="1"/>
      <dgm:spPr/>
      <dgm:t>
        <a:bodyPr/>
        <a:lstStyle/>
        <a:p>
          <a:endParaRPr lang="ca-ES" sz="900"/>
        </a:p>
      </dgm:t>
    </dgm:pt>
    <dgm:pt modelId="{66DE327D-F974-4EA4-9A03-6CCFFD748681}">
      <dgm:prSet phldrT="[Text]" custT="1"/>
      <dgm:spPr>
        <a:solidFill>
          <a:srgbClr val="E72338"/>
        </a:solidFill>
      </dgm:spPr>
      <dgm:t>
        <a:bodyPr/>
        <a:lstStyle/>
        <a:p>
          <a:r>
            <a:rPr lang="ca-ES" sz="1050" b="1" noProof="0" dirty="0" smtClean="0">
              <a:solidFill>
                <a:schemeClr val="bg1"/>
              </a:solidFill>
              <a:latin typeface="Futura Lt BT" pitchFamily="34" charset="0"/>
            </a:rPr>
            <a:t>SESSIÓ OBERTA AL VEÏNAT</a:t>
          </a:r>
        </a:p>
      </dgm:t>
    </dgm:pt>
    <dgm:pt modelId="{D0649873-03B0-4773-9AD8-627114A1F480}" type="parTrans" cxnId="{A1265CAC-93A4-4E43-9EC9-F097818DE728}">
      <dgm:prSet/>
      <dgm:spPr/>
      <dgm:t>
        <a:bodyPr/>
        <a:lstStyle/>
        <a:p>
          <a:endParaRPr lang="ca-ES" sz="900"/>
        </a:p>
      </dgm:t>
    </dgm:pt>
    <dgm:pt modelId="{E771FEB7-7331-46CA-B2BF-CECC4C2D2D68}" type="sibTrans" cxnId="{A1265CAC-93A4-4E43-9EC9-F097818DE728}">
      <dgm:prSet custT="1"/>
      <dgm:spPr/>
      <dgm:t>
        <a:bodyPr/>
        <a:lstStyle/>
        <a:p>
          <a:endParaRPr lang="ca-ES" sz="900"/>
        </a:p>
      </dgm:t>
    </dgm:pt>
    <dgm:pt modelId="{6887D12E-279A-4258-86AF-08C735D2A851}">
      <dgm:prSet custT="1"/>
      <dgm:spPr>
        <a:solidFill>
          <a:srgbClr val="E72338"/>
        </a:solidFill>
        <a:ln>
          <a:noFill/>
        </a:ln>
      </dgm:spPr>
      <dgm:t>
        <a:bodyPr/>
        <a:lstStyle/>
        <a:p>
          <a:r>
            <a:rPr lang="ca-ES" sz="1050" b="1" dirty="0" smtClean="0">
              <a:solidFill>
                <a:schemeClr val="bg1"/>
              </a:solidFill>
              <a:latin typeface="Futura Lt BT" pitchFamily="34" charset="0"/>
            </a:rPr>
            <a:t>CONSELL DE BARRI CIUTAT MERIDIANA</a:t>
          </a:r>
          <a:endParaRPr lang="ca-ES" sz="1050" b="1" dirty="0">
            <a:solidFill>
              <a:schemeClr val="bg1"/>
            </a:solidFill>
            <a:latin typeface="Futura Lt BT" pitchFamily="34" charset="0"/>
          </a:endParaRPr>
        </a:p>
      </dgm:t>
    </dgm:pt>
    <dgm:pt modelId="{6CB6625E-BDB4-4279-AF86-2BBE8493A0A2}" type="parTrans" cxnId="{CBCA5318-9DEE-4C26-A813-EFF0FEE68B77}">
      <dgm:prSet/>
      <dgm:spPr/>
      <dgm:t>
        <a:bodyPr/>
        <a:lstStyle/>
        <a:p>
          <a:endParaRPr lang="ca-ES" sz="900"/>
        </a:p>
      </dgm:t>
    </dgm:pt>
    <dgm:pt modelId="{CF7308D1-6FED-42C5-9926-9EB7D49215F2}" type="sibTrans" cxnId="{CBCA5318-9DEE-4C26-A813-EFF0FEE68B77}">
      <dgm:prSet custT="1"/>
      <dgm:spPr/>
      <dgm:t>
        <a:bodyPr/>
        <a:lstStyle/>
        <a:p>
          <a:endParaRPr lang="ca-ES" sz="900"/>
        </a:p>
      </dgm:t>
    </dgm:pt>
    <dgm:pt modelId="{3985F6AA-BD3C-4B32-A4A0-A7BDBD7BC44F}">
      <dgm:prSet custT="1"/>
      <dgm:spPr>
        <a:solidFill>
          <a:srgbClr val="E72338"/>
        </a:solidFill>
        <a:ln>
          <a:noFill/>
        </a:ln>
      </dgm:spPr>
      <dgm:t>
        <a:bodyPr/>
        <a:lstStyle/>
        <a:p>
          <a:r>
            <a:rPr lang="ca-ES" sz="1050" b="1" dirty="0" smtClean="0">
              <a:solidFill>
                <a:schemeClr val="bg1"/>
              </a:solidFill>
              <a:latin typeface="Futura Lt BT" pitchFamily="34" charset="0"/>
            </a:rPr>
            <a:t>SESSIONS COMISSIÓ DE SEGUIMENT</a:t>
          </a:r>
          <a:endParaRPr lang="ca-ES" sz="1050" b="1" dirty="0">
            <a:solidFill>
              <a:schemeClr val="bg1"/>
            </a:solidFill>
            <a:latin typeface="Futura Lt BT" pitchFamily="34" charset="0"/>
          </a:endParaRPr>
        </a:p>
      </dgm:t>
    </dgm:pt>
    <dgm:pt modelId="{4FEABDA2-7A20-4E4C-BAEE-1BC199F3F65C}" type="parTrans" cxnId="{84DD662A-4C68-4FB2-886D-4F7947F25E7D}">
      <dgm:prSet/>
      <dgm:spPr/>
      <dgm:t>
        <a:bodyPr/>
        <a:lstStyle/>
        <a:p>
          <a:endParaRPr lang="ca-ES" sz="2000"/>
        </a:p>
      </dgm:t>
    </dgm:pt>
    <dgm:pt modelId="{7951A7D6-05B1-4D4A-960D-0978CBB83D13}" type="sibTrans" cxnId="{84DD662A-4C68-4FB2-886D-4F7947F25E7D}">
      <dgm:prSet/>
      <dgm:spPr/>
      <dgm:t>
        <a:bodyPr/>
        <a:lstStyle/>
        <a:p>
          <a:endParaRPr lang="ca-ES" sz="2000"/>
        </a:p>
      </dgm:t>
    </dgm:pt>
    <dgm:pt modelId="{1A205751-EB35-4F10-B8ED-3D2347B986F9}" type="pres">
      <dgm:prSet presAssocID="{1F8B6643-C3B3-482F-9F00-900015305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0A9F0A4C-1396-4BB0-B27A-CA576057E5F5}" type="pres">
      <dgm:prSet presAssocID="{ABB1865A-433D-466C-9ADA-48938F495F38}" presName="node" presStyleLbl="node1" presStyleIdx="0" presStyleCnt="6" custScaleX="116900" custLinFactNeighborX="-22677" custLinFactNeighborY="-165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7EED4F0-EC81-4BAA-8023-12E1410A3F8A}" type="pres">
      <dgm:prSet presAssocID="{91A53B73-29E6-4B2B-80F8-6E3C6B0C59A6}" presName="sibTrans" presStyleLbl="sibTrans2D1" presStyleIdx="0" presStyleCnt="5"/>
      <dgm:spPr/>
      <dgm:t>
        <a:bodyPr/>
        <a:lstStyle/>
        <a:p>
          <a:endParaRPr lang="ca-ES"/>
        </a:p>
      </dgm:t>
    </dgm:pt>
    <dgm:pt modelId="{A9853128-F0E2-4E5A-8882-145A0EA080DF}" type="pres">
      <dgm:prSet presAssocID="{91A53B73-29E6-4B2B-80F8-6E3C6B0C59A6}" presName="connectorText" presStyleLbl="sibTrans2D1" presStyleIdx="0" presStyleCnt="5"/>
      <dgm:spPr/>
      <dgm:t>
        <a:bodyPr/>
        <a:lstStyle/>
        <a:p>
          <a:endParaRPr lang="ca-ES"/>
        </a:p>
      </dgm:t>
    </dgm:pt>
    <dgm:pt modelId="{9CE29044-F7DD-43C3-974B-3D4D70F25DDB}" type="pres">
      <dgm:prSet presAssocID="{FDDD0F81-2CB0-4A6F-AE6A-778FDB9E70F9}" presName="node" presStyleLbl="node1" presStyleIdx="1" presStyleCnt="6" custScaleX="114108" custLinFactNeighborX="-22244" custLinFactNeighborY="-165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C1D9AA7-677A-45A1-B381-8155DF58B789}" type="pres">
      <dgm:prSet presAssocID="{158236BE-CBFF-418F-8529-0E8F036E6E7E}" presName="sibTrans" presStyleLbl="sibTrans2D1" presStyleIdx="1" presStyleCnt="5"/>
      <dgm:spPr/>
      <dgm:t>
        <a:bodyPr/>
        <a:lstStyle/>
        <a:p>
          <a:endParaRPr lang="ca-ES"/>
        </a:p>
      </dgm:t>
    </dgm:pt>
    <dgm:pt modelId="{2DCB6151-ED9C-4405-8CB9-58D0C4BA811E}" type="pres">
      <dgm:prSet presAssocID="{158236BE-CBFF-418F-8529-0E8F036E6E7E}" presName="connectorText" presStyleLbl="sibTrans2D1" presStyleIdx="1" presStyleCnt="5"/>
      <dgm:spPr/>
      <dgm:t>
        <a:bodyPr/>
        <a:lstStyle/>
        <a:p>
          <a:endParaRPr lang="ca-ES"/>
        </a:p>
      </dgm:t>
    </dgm:pt>
    <dgm:pt modelId="{A84D34E0-8F87-4467-A416-4D161E505ADE}" type="pres">
      <dgm:prSet presAssocID="{66DE327D-F974-4EA4-9A03-6CCFFD748681}" presName="node" presStyleLbl="node1" presStyleIdx="2" presStyleCnt="6" custScaleX="115658" custLinFactNeighborX="-14409" custLinFactNeighborY="-165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FFA9B28-9665-41C8-AF31-CD2C0ECA1429}" type="pres">
      <dgm:prSet presAssocID="{E771FEB7-7331-46CA-B2BF-CECC4C2D2D68}" presName="sibTrans" presStyleLbl="sibTrans2D1" presStyleIdx="2" presStyleCnt="5"/>
      <dgm:spPr/>
      <dgm:t>
        <a:bodyPr/>
        <a:lstStyle/>
        <a:p>
          <a:endParaRPr lang="ca-ES"/>
        </a:p>
      </dgm:t>
    </dgm:pt>
    <dgm:pt modelId="{9CFA6D41-3641-4F01-8642-CAF540392D7B}" type="pres">
      <dgm:prSet presAssocID="{E771FEB7-7331-46CA-B2BF-CECC4C2D2D68}" presName="connectorText" presStyleLbl="sibTrans2D1" presStyleIdx="2" presStyleCnt="5"/>
      <dgm:spPr/>
      <dgm:t>
        <a:bodyPr/>
        <a:lstStyle/>
        <a:p>
          <a:endParaRPr lang="ca-ES"/>
        </a:p>
      </dgm:t>
    </dgm:pt>
    <dgm:pt modelId="{2ED11037-7D46-47F8-987B-3482ABB494F7}" type="pres">
      <dgm:prSet presAssocID="{923B1279-E9EB-4C13-9393-89FBCEB1F42D}" presName="node" presStyleLbl="node1" presStyleIdx="3" presStyleCnt="6" custScaleX="124975" custLinFactNeighborX="5356" custLinFactNeighborY="179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F688FBF-4CF3-4E07-9AE5-CDECCC73927D}" type="pres">
      <dgm:prSet presAssocID="{43950456-44AD-4AFB-8C5E-BBC1EFFFEE5B}" presName="sibTrans" presStyleLbl="sibTrans2D1" presStyleIdx="3" presStyleCnt="5"/>
      <dgm:spPr/>
      <dgm:t>
        <a:bodyPr/>
        <a:lstStyle/>
        <a:p>
          <a:endParaRPr lang="ca-ES"/>
        </a:p>
      </dgm:t>
    </dgm:pt>
    <dgm:pt modelId="{CD72B341-26A4-4EC5-B83C-6B900A99B6D8}" type="pres">
      <dgm:prSet presAssocID="{43950456-44AD-4AFB-8C5E-BBC1EFFFEE5B}" presName="connectorText" presStyleLbl="sibTrans2D1" presStyleIdx="3" presStyleCnt="5"/>
      <dgm:spPr/>
      <dgm:t>
        <a:bodyPr/>
        <a:lstStyle/>
        <a:p>
          <a:endParaRPr lang="ca-ES"/>
        </a:p>
      </dgm:t>
    </dgm:pt>
    <dgm:pt modelId="{0B094FFB-3EDD-4B95-875F-C84828723222}" type="pres">
      <dgm:prSet presAssocID="{6887D12E-279A-4258-86AF-08C735D2A851}" presName="node" presStyleLbl="node1" presStyleIdx="4" presStyleCnt="6" custScaleX="10011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BB25648-B0D0-4710-9D50-13C3AE3B0071}" type="pres">
      <dgm:prSet presAssocID="{CF7308D1-6FED-42C5-9926-9EB7D49215F2}" presName="sibTrans" presStyleLbl="sibTrans2D1" presStyleIdx="4" presStyleCnt="5"/>
      <dgm:spPr/>
      <dgm:t>
        <a:bodyPr/>
        <a:lstStyle/>
        <a:p>
          <a:endParaRPr lang="ca-ES"/>
        </a:p>
      </dgm:t>
    </dgm:pt>
    <dgm:pt modelId="{A95A4975-D642-401F-A72B-DDF21CD565C7}" type="pres">
      <dgm:prSet presAssocID="{CF7308D1-6FED-42C5-9926-9EB7D49215F2}" presName="connectorText" presStyleLbl="sibTrans2D1" presStyleIdx="4" presStyleCnt="5"/>
      <dgm:spPr/>
      <dgm:t>
        <a:bodyPr/>
        <a:lstStyle/>
        <a:p>
          <a:endParaRPr lang="ca-ES"/>
        </a:p>
      </dgm:t>
    </dgm:pt>
    <dgm:pt modelId="{513F107D-7771-446D-969E-EDC825E00980}" type="pres">
      <dgm:prSet presAssocID="{3985F6AA-BD3C-4B32-A4A0-A7BDBD7BC44F}" presName="node" presStyleLbl="node1" presStyleIdx="5" presStyleCnt="6" custScaleX="13308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09E8E0F4-87D0-4084-97F5-2AEFE67E0BFD}" type="presOf" srcId="{923B1279-E9EB-4C13-9393-89FBCEB1F42D}" destId="{2ED11037-7D46-47F8-987B-3482ABB494F7}" srcOrd="0" destOrd="0" presId="urn:microsoft.com/office/officeart/2005/8/layout/process1"/>
    <dgm:cxn modelId="{C0E2CD92-C116-4D38-967B-E16FDF5B962F}" type="presOf" srcId="{158236BE-CBFF-418F-8529-0E8F036E6E7E}" destId="{7C1D9AA7-677A-45A1-B381-8155DF58B789}" srcOrd="0" destOrd="0" presId="urn:microsoft.com/office/officeart/2005/8/layout/process1"/>
    <dgm:cxn modelId="{A2E483DF-37BF-459E-95F4-A219D589BEAD}" type="presOf" srcId="{3985F6AA-BD3C-4B32-A4A0-A7BDBD7BC44F}" destId="{513F107D-7771-446D-969E-EDC825E00980}" srcOrd="0" destOrd="0" presId="urn:microsoft.com/office/officeart/2005/8/layout/process1"/>
    <dgm:cxn modelId="{C455A8C4-37A3-4EDE-AAF6-5343DC7BEEDF}" type="presOf" srcId="{CF7308D1-6FED-42C5-9926-9EB7D49215F2}" destId="{DBB25648-B0D0-4710-9D50-13C3AE3B0071}" srcOrd="0" destOrd="0" presId="urn:microsoft.com/office/officeart/2005/8/layout/process1"/>
    <dgm:cxn modelId="{84DD662A-4C68-4FB2-886D-4F7947F25E7D}" srcId="{1F8B6643-C3B3-482F-9F00-900015305992}" destId="{3985F6AA-BD3C-4B32-A4A0-A7BDBD7BC44F}" srcOrd="5" destOrd="0" parTransId="{4FEABDA2-7A20-4E4C-BAEE-1BC199F3F65C}" sibTransId="{7951A7D6-05B1-4D4A-960D-0978CBB83D13}"/>
    <dgm:cxn modelId="{F7F56B3D-BA83-46B5-8577-AF67136ACE48}" type="presOf" srcId="{CF7308D1-6FED-42C5-9926-9EB7D49215F2}" destId="{A95A4975-D642-401F-A72B-DDF21CD565C7}" srcOrd="1" destOrd="0" presId="urn:microsoft.com/office/officeart/2005/8/layout/process1"/>
    <dgm:cxn modelId="{45FE19F3-F815-483A-9DC2-0347AFE37793}" type="presOf" srcId="{158236BE-CBFF-418F-8529-0E8F036E6E7E}" destId="{2DCB6151-ED9C-4405-8CB9-58D0C4BA811E}" srcOrd="1" destOrd="0" presId="urn:microsoft.com/office/officeart/2005/8/layout/process1"/>
    <dgm:cxn modelId="{F265977E-FA05-43C6-A887-5A330FC120E0}" type="presOf" srcId="{43950456-44AD-4AFB-8C5E-BBC1EFFFEE5B}" destId="{CF688FBF-4CF3-4E07-9AE5-CDECCC73927D}" srcOrd="0" destOrd="0" presId="urn:microsoft.com/office/officeart/2005/8/layout/process1"/>
    <dgm:cxn modelId="{A1265CAC-93A4-4E43-9EC9-F097818DE728}" srcId="{1F8B6643-C3B3-482F-9F00-900015305992}" destId="{66DE327D-F974-4EA4-9A03-6CCFFD748681}" srcOrd="2" destOrd="0" parTransId="{D0649873-03B0-4773-9AD8-627114A1F480}" sibTransId="{E771FEB7-7331-46CA-B2BF-CECC4C2D2D68}"/>
    <dgm:cxn modelId="{C4B3522C-C5F1-47A6-8BC1-0370AC629FC6}" srcId="{1F8B6643-C3B3-482F-9F00-900015305992}" destId="{FDDD0F81-2CB0-4A6F-AE6A-778FDB9E70F9}" srcOrd="1" destOrd="0" parTransId="{20054626-66DA-407B-90D7-F76B4B6E92FE}" sibTransId="{158236BE-CBFF-418F-8529-0E8F036E6E7E}"/>
    <dgm:cxn modelId="{15864B65-D355-49E4-8CFF-8011FD51310B}" type="presOf" srcId="{ABB1865A-433D-466C-9ADA-48938F495F38}" destId="{0A9F0A4C-1396-4BB0-B27A-CA576057E5F5}" srcOrd="0" destOrd="0" presId="urn:microsoft.com/office/officeart/2005/8/layout/process1"/>
    <dgm:cxn modelId="{69CEE2BC-3E26-4A97-A0EF-357EC3B64B56}" srcId="{1F8B6643-C3B3-482F-9F00-900015305992}" destId="{923B1279-E9EB-4C13-9393-89FBCEB1F42D}" srcOrd="3" destOrd="0" parTransId="{68F41DEA-A160-4BC8-9933-8708787766ED}" sibTransId="{43950456-44AD-4AFB-8C5E-BBC1EFFFEE5B}"/>
    <dgm:cxn modelId="{DB56739C-9A3E-48DE-A714-F52C8543E2C2}" type="presOf" srcId="{91A53B73-29E6-4B2B-80F8-6E3C6B0C59A6}" destId="{47EED4F0-EC81-4BAA-8023-12E1410A3F8A}" srcOrd="0" destOrd="0" presId="urn:microsoft.com/office/officeart/2005/8/layout/process1"/>
    <dgm:cxn modelId="{27DB2182-6662-45BE-8376-92732BD0F0A6}" srcId="{1F8B6643-C3B3-482F-9F00-900015305992}" destId="{ABB1865A-433D-466C-9ADA-48938F495F38}" srcOrd="0" destOrd="0" parTransId="{EDF5F889-99FE-43B5-88EB-7B7491F82EFC}" sibTransId="{91A53B73-29E6-4B2B-80F8-6E3C6B0C59A6}"/>
    <dgm:cxn modelId="{8BC55E98-BE6F-4C34-B633-FA950A6581BB}" type="presOf" srcId="{43950456-44AD-4AFB-8C5E-BBC1EFFFEE5B}" destId="{CD72B341-26A4-4EC5-B83C-6B900A99B6D8}" srcOrd="1" destOrd="0" presId="urn:microsoft.com/office/officeart/2005/8/layout/process1"/>
    <dgm:cxn modelId="{CBCA5318-9DEE-4C26-A813-EFF0FEE68B77}" srcId="{1F8B6643-C3B3-482F-9F00-900015305992}" destId="{6887D12E-279A-4258-86AF-08C735D2A851}" srcOrd="4" destOrd="0" parTransId="{6CB6625E-BDB4-4279-AF86-2BBE8493A0A2}" sibTransId="{CF7308D1-6FED-42C5-9926-9EB7D49215F2}"/>
    <dgm:cxn modelId="{0BF36F0F-E8CA-43B0-853B-C7EBB8D33238}" type="presOf" srcId="{1F8B6643-C3B3-482F-9F00-900015305992}" destId="{1A205751-EB35-4F10-B8ED-3D2347B986F9}" srcOrd="0" destOrd="0" presId="urn:microsoft.com/office/officeart/2005/8/layout/process1"/>
    <dgm:cxn modelId="{9DC346DA-901C-4594-A360-94D42CB9D433}" type="presOf" srcId="{FDDD0F81-2CB0-4A6F-AE6A-778FDB9E70F9}" destId="{9CE29044-F7DD-43C3-974B-3D4D70F25DDB}" srcOrd="0" destOrd="0" presId="urn:microsoft.com/office/officeart/2005/8/layout/process1"/>
    <dgm:cxn modelId="{DC261587-D6CE-46C3-8A23-1F8630F655FE}" type="presOf" srcId="{91A53B73-29E6-4B2B-80F8-6E3C6B0C59A6}" destId="{A9853128-F0E2-4E5A-8882-145A0EA080DF}" srcOrd="1" destOrd="0" presId="urn:microsoft.com/office/officeart/2005/8/layout/process1"/>
    <dgm:cxn modelId="{4902D8B6-DA44-48E8-A898-73B34FAA90DA}" type="presOf" srcId="{6887D12E-279A-4258-86AF-08C735D2A851}" destId="{0B094FFB-3EDD-4B95-875F-C84828723222}" srcOrd="0" destOrd="0" presId="urn:microsoft.com/office/officeart/2005/8/layout/process1"/>
    <dgm:cxn modelId="{FE199879-DC53-4B01-942A-06D8FBED2E46}" type="presOf" srcId="{E771FEB7-7331-46CA-B2BF-CECC4C2D2D68}" destId="{9CFA6D41-3641-4F01-8642-CAF540392D7B}" srcOrd="1" destOrd="0" presId="urn:microsoft.com/office/officeart/2005/8/layout/process1"/>
    <dgm:cxn modelId="{AD73BCB0-B26F-4272-9843-677BF5B35215}" type="presOf" srcId="{66DE327D-F974-4EA4-9A03-6CCFFD748681}" destId="{A84D34E0-8F87-4467-A416-4D161E505ADE}" srcOrd="0" destOrd="0" presId="urn:microsoft.com/office/officeart/2005/8/layout/process1"/>
    <dgm:cxn modelId="{F2B93DF2-5066-47AA-BFA4-59627FCDEB6F}" type="presOf" srcId="{E771FEB7-7331-46CA-B2BF-CECC4C2D2D68}" destId="{6FFA9B28-9665-41C8-AF31-CD2C0ECA1429}" srcOrd="0" destOrd="0" presId="urn:microsoft.com/office/officeart/2005/8/layout/process1"/>
    <dgm:cxn modelId="{EDD8AE08-96D0-4881-81CD-5307FDA50691}" type="presParOf" srcId="{1A205751-EB35-4F10-B8ED-3D2347B986F9}" destId="{0A9F0A4C-1396-4BB0-B27A-CA576057E5F5}" srcOrd="0" destOrd="0" presId="urn:microsoft.com/office/officeart/2005/8/layout/process1"/>
    <dgm:cxn modelId="{263286A7-53C2-45FE-BD3B-FB91EC08E2B0}" type="presParOf" srcId="{1A205751-EB35-4F10-B8ED-3D2347B986F9}" destId="{47EED4F0-EC81-4BAA-8023-12E1410A3F8A}" srcOrd="1" destOrd="0" presId="urn:microsoft.com/office/officeart/2005/8/layout/process1"/>
    <dgm:cxn modelId="{EDE786B9-AFA4-461D-9757-AC05B831A6C8}" type="presParOf" srcId="{47EED4F0-EC81-4BAA-8023-12E1410A3F8A}" destId="{A9853128-F0E2-4E5A-8882-145A0EA080DF}" srcOrd="0" destOrd="0" presId="urn:microsoft.com/office/officeart/2005/8/layout/process1"/>
    <dgm:cxn modelId="{C60A8DE6-7351-42DF-BB17-4BE374E9470A}" type="presParOf" srcId="{1A205751-EB35-4F10-B8ED-3D2347B986F9}" destId="{9CE29044-F7DD-43C3-974B-3D4D70F25DDB}" srcOrd="2" destOrd="0" presId="urn:microsoft.com/office/officeart/2005/8/layout/process1"/>
    <dgm:cxn modelId="{7E88E1D7-5241-4E88-B8AB-030530B6CBDD}" type="presParOf" srcId="{1A205751-EB35-4F10-B8ED-3D2347B986F9}" destId="{7C1D9AA7-677A-45A1-B381-8155DF58B789}" srcOrd="3" destOrd="0" presId="urn:microsoft.com/office/officeart/2005/8/layout/process1"/>
    <dgm:cxn modelId="{6E911E19-FCA0-4571-A02D-02637600198A}" type="presParOf" srcId="{7C1D9AA7-677A-45A1-B381-8155DF58B789}" destId="{2DCB6151-ED9C-4405-8CB9-58D0C4BA811E}" srcOrd="0" destOrd="0" presId="urn:microsoft.com/office/officeart/2005/8/layout/process1"/>
    <dgm:cxn modelId="{5C2BB2FA-FD2A-4B04-A762-2EDCAF1B6396}" type="presParOf" srcId="{1A205751-EB35-4F10-B8ED-3D2347B986F9}" destId="{A84D34E0-8F87-4467-A416-4D161E505ADE}" srcOrd="4" destOrd="0" presId="urn:microsoft.com/office/officeart/2005/8/layout/process1"/>
    <dgm:cxn modelId="{637AE7A7-221B-49F7-9791-E2080FDD28A5}" type="presParOf" srcId="{1A205751-EB35-4F10-B8ED-3D2347B986F9}" destId="{6FFA9B28-9665-41C8-AF31-CD2C0ECA1429}" srcOrd="5" destOrd="0" presId="urn:microsoft.com/office/officeart/2005/8/layout/process1"/>
    <dgm:cxn modelId="{2F2A2670-62A0-467E-8436-A3620FE769F3}" type="presParOf" srcId="{6FFA9B28-9665-41C8-AF31-CD2C0ECA1429}" destId="{9CFA6D41-3641-4F01-8642-CAF540392D7B}" srcOrd="0" destOrd="0" presId="urn:microsoft.com/office/officeart/2005/8/layout/process1"/>
    <dgm:cxn modelId="{27753F9D-75AC-4FC4-A350-153FE998E068}" type="presParOf" srcId="{1A205751-EB35-4F10-B8ED-3D2347B986F9}" destId="{2ED11037-7D46-47F8-987B-3482ABB494F7}" srcOrd="6" destOrd="0" presId="urn:microsoft.com/office/officeart/2005/8/layout/process1"/>
    <dgm:cxn modelId="{63B3E8FE-C169-4BA9-8D7E-9C932990F383}" type="presParOf" srcId="{1A205751-EB35-4F10-B8ED-3D2347B986F9}" destId="{CF688FBF-4CF3-4E07-9AE5-CDECCC73927D}" srcOrd="7" destOrd="0" presId="urn:microsoft.com/office/officeart/2005/8/layout/process1"/>
    <dgm:cxn modelId="{AB01B358-4EA4-4436-8313-CADA5708B73B}" type="presParOf" srcId="{CF688FBF-4CF3-4E07-9AE5-CDECCC73927D}" destId="{CD72B341-26A4-4EC5-B83C-6B900A99B6D8}" srcOrd="0" destOrd="0" presId="urn:microsoft.com/office/officeart/2005/8/layout/process1"/>
    <dgm:cxn modelId="{6C005F1B-3994-4095-AEE0-2775D6F6DE82}" type="presParOf" srcId="{1A205751-EB35-4F10-B8ED-3D2347B986F9}" destId="{0B094FFB-3EDD-4B95-875F-C84828723222}" srcOrd="8" destOrd="0" presId="urn:microsoft.com/office/officeart/2005/8/layout/process1"/>
    <dgm:cxn modelId="{9EF8D2FB-D0C4-4DCA-94C6-C4C6363E35EC}" type="presParOf" srcId="{1A205751-EB35-4F10-B8ED-3D2347B986F9}" destId="{DBB25648-B0D0-4710-9D50-13C3AE3B0071}" srcOrd="9" destOrd="0" presId="urn:microsoft.com/office/officeart/2005/8/layout/process1"/>
    <dgm:cxn modelId="{4FEF48EE-1A2F-4780-AEE3-6B89F2BB39B6}" type="presParOf" srcId="{DBB25648-B0D0-4710-9D50-13C3AE3B0071}" destId="{A95A4975-D642-401F-A72B-DDF21CD565C7}" srcOrd="0" destOrd="0" presId="urn:microsoft.com/office/officeart/2005/8/layout/process1"/>
    <dgm:cxn modelId="{89149191-6B0F-48AD-93D6-EE027471EDE9}" type="presParOf" srcId="{1A205751-EB35-4F10-B8ED-3D2347B986F9}" destId="{513F107D-7771-446D-969E-EDC825E0098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B45D5D-6901-4BCC-A584-98C961557BF5}" type="doc">
      <dgm:prSet loTypeId="urn:microsoft.com/office/officeart/2005/8/layout/hChevron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a-ES"/>
        </a:p>
      </dgm:t>
    </dgm:pt>
    <dgm:pt modelId="{ECC51C13-1761-4821-9341-E58013601AA2}">
      <dgm:prSet custT="1"/>
      <dgm:spPr>
        <a:solidFill>
          <a:srgbClr val="E72338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ca-ES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ESPAI INFORMATIU DEL PROCÉS AL DECIDIM</a:t>
          </a:r>
          <a:endParaRPr lang="ca-ES" sz="11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53C5E0-83DC-435F-951F-E5EDA5E08A84}" type="parTrans" cxnId="{8E3F8802-D01C-469E-BC5B-68E1DF3AE872}">
      <dgm:prSet/>
      <dgm:spPr/>
      <dgm:t>
        <a:bodyPr/>
        <a:lstStyle/>
        <a:p>
          <a:endParaRPr lang="ca-ES" sz="11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2E8A8-A3E0-4D2E-8C8C-06CA411FF249}" type="sibTrans" cxnId="{8E3F8802-D01C-469E-BC5B-68E1DF3AE872}">
      <dgm:prSet/>
      <dgm:spPr/>
      <dgm:t>
        <a:bodyPr/>
        <a:lstStyle/>
        <a:p>
          <a:endParaRPr lang="ca-ES" sz="11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54F16-D21E-46A3-84D4-118ECB0457D5}" type="pres">
      <dgm:prSet presAssocID="{79B45D5D-6901-4BCC-A584-98C961557B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FE2242D8-1577-4E66-B810-2D65F7172F5A}" type="pres">
      <dgm:prSet presAssocID="{ECC51C13-1761-4821-9341-E58013601AA2}" presName="parTxOnly" presStyleLbl="node1" presStyleIdx="0" presStyleCnt="1" custScaleX="100098" custScaleY="58242" custLinFactNeighborX="-16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9D272C10-04A2-4405-94A5-A6BA5715DB85}" type="presOf" srcId="{79B45D5D-6901-4BCC-A584-98C961557BF5}" destId="{B8754F16-D21E-46A3-84D4-118ECB0457D5}" srcOrd="0" destOrd="0" presId="urn:microsoft.com/office/officeart/2005/8/layout/hChevron3"/>
    <dgm:cxn modelId="{8E3F8802-D01C-469E-BC5B-68E1DF3AE872}" srcId="{79B45D5D-6901-4BCC-A584-98C961557BF5}" destId="{ECC51C13-1761-4821-9341-E58013601AA2}" srcOrd="0" destOrd="0" parTransId="{F253C5E0-83DC-435F-951F-E5EDA5E08A84}" sibTransId="{C422E8A8-A3E0-4D2E-8C8C-06CA411FF249}"/>
    <dgm:cxn modelId="{108956DB-363A-4EEB-A286-45698B24F4FF}" type="presOf" srcId="{ECC51C13-1761-4821-9341-E58013601AA2}" destId="{FE2242D8-1577-4E66-B810-2D65F7172F5A}" srcOrd="0" destOrd="0" presId="urn:microsoft.com/office/officeart/2005/8/layout/hChevron3"/>
    <dgm:cxn modelId="{A85FEEE2-D0C0-4565-9B70-8B868F2A04DC}" type="presParOf" srcId="{B8754F16-D21E-46A3-84D4-118ECB0457D5}" destId="{FE2242D8-1577-4E66-B810-2D65F7172F5A}" srcOrd="0" destOrd="0" presId="urn:microsoft.com/office/officeart/2005/8/layout/hChevron3"/>
  </dgm:cxnLst>
  <dgm:bg/>
  <dgm:whole>
    <a:ln>
      <a:solidFill>
        <a:srgbClr val="E72338"/>
      </a:solidFill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F0A4C-1396-4BB0-B27A-CA576057E5F5}">
      <dsp:nvSpPr>
        <dsp:cNvPr id="0" name=""/>
        <dsp:cNvSpPr/>
      </dsp:nvSpPr>
      <dsp:spPr>
        <a:xfrm>
          <a:off x="0" y="791692"/>
          <a:ext cx="1097741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noProof="0" dirty="0" smtClean="0">
              <a:solidFill>
                <a:schemeClr val="bg1"/>
              </a:solidFill>
              <a:latin typeface="Futura Lt BT" pitchFamily="34" charset="0"/>
            </a:rPr>
            <a:t>CONSTITUCIÓ COMISSIÓ DE SEGUIMENT</a:t>
          </a:r>
        </a:p>
      </dsp:txBody>
      <dsp:txXfrm>
        <a:off x="20390" y="812082"/>
        <a:ext cx="1056961" cy="655378"/>
      </dsp:txXfrm>
    </dsp:sp>
    <dsp:sp modelId="{47EED4F0-EC81-4BAA-8023-12E1410A3F8A}">
      <dsp:nvSpPr>
        <dsp:cNvPr id="0" name=""/>
        <dsp:cNvSpPr/>
      </dsp:nvSpPr>
      <dsp:spPr>
        <a:xfrm>
          <a:off x="1172214" y="1023330"/>
          <a:ext cx="157883" cy="232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900" kern="1200" noProof="0">
            <a:latin typeface="+mn-lt"/>
          </a:endParaRPr>
        </a:p>
      </dsp:txBody>
      <dsp:txXfrm>
        <a:off x="1172214" y="1069906"/>
        <a:ext cx="110518" cy="139730"/>
      </dsp:txXfrm>
    </dsp:sp>
    <dsp:sp modelId="{9CE29044-F7DD-43C3-974B-3D4D70F25DDB}">
      <dsp:nvSpPr>
        <dsp:cNvPr id="0" name=""/>
        <dsp:cNvSpPr/>
      </dsp:nvSpPr>
      <dsp:spPr>
        <a:xfrm>
          <a:off x="1395634" y="791692"/>
          <a:ext cx="1071523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noProof="0" dirty="0" smtClean="0">
              <a:solidFill>
                <a:schemeClr val="bg1"/>
              </a:solidFill>
              <a:latin typeface="Futura Lt BT" pitchFamily="34" charset="0"/>
            </a:rPr>
            <a:t>REUNIONS DEL GRUP DE TREBALL</a:t>
          </a:r>
        </a:p>
      </dsp:txBody>
      <dsp:txXfrm>
        <a:off x="1416024" y="812082"/>
        <a:ext cx="1030743" cy="655378"/>
      </dsp:txXfrm>
    </dsp:sp>
    <dsp:sp modelId="{7C1D9AA7-677A-45A1-B381-8155DF58B789}">
      <dsp:nvSpPr>
        <dsp:cNvPr id="0" name=""/>
        <dsp:cNvSpPr/>
      </dsp:nvSpPr>
      <dsp:spPr>
        <a:xfrm>
          <a:off x="2568420" y="1023330"/>
          <a:ext cx="214674" cy="232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900" kern="1200"/>
        </a:p>
      </dsp:txBody>
      <dsp:txXfrm>
        <a:off x="2568420" y="1069906"/>
        <a:ext cx="150272" cy="139730"/>
      </dsp:txXfrm>
    </dsp:sp>
    <dsp:sp modelId="{A84D34E0-8F87-4467-A416-4D161E505ADE}">
      <dsp:nvSpPr>
        <dsp:cNvPr id="0" name=""/>
        <dsp:cNvSpPr/>
      </dsp:nvSpPr>
      <dsp:spPr>
        <a:xfrm>
          <a:off x="2872205" y="791692"/>
          <a:ext cx="1086078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noProof="0" dirty="0" smtClean="0">
              <a:solidFill>
                <a:schemeClr val="bg1"/>
              </a:solidFill>
              <a:latin typeface="Futura Lt BT" pitchFamily="34" charset="0"/>
            </a:rPr>
            <a:t>SESSIÓ OBERTA AL VEÏNAT</a:t>
          </a:r>
        </a:p>
      </dsp:txBody>
      <dsp:txXfrm>
        <a:off x="2892595" y="812082"/>
        <a:ext cx="1045298" cy="655378"/>
      </dsp:txXfrm>
    </dsp:sp>
    <dsp:sp modelId="{6FFA9B28-9665-41C8-AF31-CD2C0ECA1429}">
      <dsp:nvSpPr>
        <dsp:cNvPr id="0" name=""/>
        <dsp:cNvSpPr/>
      </dsp:nvSpPr>
      <dsp:spPr>
        <a:xfrm rot="52369">
          <a:off x="4070734" y="1035133"/>
          <a:ext cx="238452" cy="232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900" kern="1200"/>
        </a:p>
      </dsp:txBody>
      <dsp:txXfrm>
        <a:off x="4070738" y="1081177"/>
        <a:ext cx="168587" cy="139730"/>
      </dsp:txXfrm>
    </dsp:sp>
    <dsp:sp modelId="{2ED11037-7D46-47F8-987B-3482ABB494F7}">
      <dsp:nvSpPr>
        <dsp:cNvPr id="0" name=""/>
        <dsp:cNvSpPr/>
      </dsp:nvSpPr>
      <dsp:spPr>
        <a:xfrm>
          <a:off x="4408142" y="815758"/>
          <a:ext cx="1173569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noProof="0" dirty="0" smtClean="0">
              <a:solidFill>
                <a:schemeClr val="bg1"/>
              </a:solidFill>
              <a:latin typeface="Futura Lt BT" pitchFamily="34" charset="0"/>
            </a:rPr>
            <a:t>2A REUNIÓ DE LA COMISSIÓ DE SEGUIMENT</a:t>
          </a:r>
          <a:endParaRPr lang="ca-ES" sz="1050" b="1" kern="1200" dirty="0">
            <a:solidFill>
              <a:schemeClr val="bg1"/>
            </a:solidFill>
            <a:latin typeface="Futura Lt BT" pitchFamily="34" charset="0"/>
          </a:endParaRPr>
        </a:p>
      </dsp:txBody>
      <dsp:txXfrm>
        <a:off x="4428532" y="836148"/>
        <a:ext cx="1132789" cy="655378"/>
      </dsp:txXfrm>
    </dsp:sp>
    <dsp:sp modelId="{CF688FBF-4CF3-4E07-9AE5-CDECCC73927D}">
      <dsp:nvSpPr>
        <dsp:cNvPr id="0" name=""/>
        <dsp:cNvSpPr/>
      </dsp:nvSpPr>
      <dsp:spPr>
        <a:xfrm rot="21569517">
          <a:off x="5670582" y="1040570"/>
          <a:ext cx="188422" cy="232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900" kern="1200"/>
        </a:p>
      </dsp:txBody>
      <dsp:txXfrm>
        <a:off x="5670583" y="1087397"/>
        <a:ext cx="131895" cy="139730"/>
      </dsp:txXfrm>
    </dsp:sp>
    <dsp:sp modelId="{0B094FFB-3EDD-4B95-875F-C84828723222}">
      <dsp:nvSpPr>
        <dsp:cNvPr id="0" name=""/>
        <dsp:cNvSpPr/>
      </dsp:nvSpPr>
      <dsp:spPr>
        <a:xfrm>
          <a:off x="5937211" y="803235"/>
          <a:ext cx="940104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dirty="0" smtClean="0">
              <a:solidFill>
                <a:schemeClr val="bg1"/>
              </a:solidFill>
              <a:latin typeface="Futura Lt BT" pitchFamily="34" charset="0"/>
            </a:rPr>
            <a:t>CONSELL DE BARRI CIUTAT MERIDIANA</a:t>
          </a:r>
          <a:endParaRPr lang="ca-ES" sz="1050" b="1" kern="1200" dirty="0">
            <a:solidFill>
              <a:schemeClr val="bg1"/>
            </a:solidFill>
            <a:latin typeface="Futura Lt BT" pitchFamily="34" charset="0"/>
          </a:endParaRPr>
        </a:p>
      </dsp:txBody>
      <dsp:txXfrm>
        <a:off x="5957601" y="823625"/>
        <a:ext cx="899324" cy="655378"/>
      </dsp:txXfrm>
    </dsp:sp>
    <dsp:sp modelId="{DBB25648-B0D0-4710-9D50-13C3AE3B0071}">
      <dsp:nvSpPr>
        <dsp:cNvPr id="0" name=""/>
        <dsp:cNvSpPr/>
      </dsp:nvSpPr>
      <dsp:spPr>
        <a:xfrm>
          <a:off x="6971220" y="1034873"/>
          <a:ext cx="199077" cy="232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900" kern="1200"/>
        </a:p>
      </dsp:txBody>
      <dsp:txXfrm>
        <a:off x="6971220" y="1081449"/>
        <a:ext cx="139354" cy="139730"/>
      </dsp:txXfrm>
    </dsp:sp>
    <dsp:sp modelId="{513F107D-7771-446D-969E-EDC825E00980}">
      <dsp:nvSpPr>
        <dsp:cNvPr id="0" name=""/>
        <dsp:cNvSpPr/>
      </dsp:nvSpPr>
      <dsp:spPr>
        <a:xfrm>
          <a:off x="7252933" y="803235"/>
          <a:ext cx="1249707" cy="696158"/>
        </a:xfrm>
        <a:prstGeom prst="roundRect">
          <a:avLst>
            <a:gd name="adj" fmla="val 10000"/>
          </a:avLst>
        </a:prstGeom>
        <a:solidFill>
          <a:srgbClr val="E72338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050" b="1" kern="1200" dirty="0" smtClean="0">
              <a:solidFill>
                <a:schemeClr val="bg1"/>
              </a:solidFill>
              <a:latin typeface="Futura Lt BT" pitchFamily="34" charset="0"/>
            </a:rPr>
            <a:t>SESSIONS COMISSIÓ DE SEGUIMENT</a:t>
          </a:r>
          <a:endParaRPr lang="ca-ES" sz="1050" b="1" kern="1200" dirty="0">
            <a:solidFill>
              <a:schemeClr val="bg1"/>
            </a:solidFill>
            <a:latin typeface="Futura Lt BT" pitchFamily="34" charset="0"/>
          </a:endParaRPr>
        </a:p>
      </dsp:txBody>
      <dsp:txXfrm>
        <a:off x="7273323" y="823625"/>
        <a:ext cx="1208927" cy="65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242D8-1577-4E66-B810-2D65F7172F5A}">
      <dsp:nvSpPr>
        <dsp:cNvPr id="0" name=""/>
        <dsp:cNvSpPr/>
      </dsp:nvSpPr>
      <dsp:spPr>
        <a:xfrm>
          <a:off x="0" y="0"/>
          <a:ext cx="8356525" cy="329647"/>
        </a:xfrm>
        <a:prstGeom prst="homePlate">
          <a:avLst/>
        </a:prstGeom>
        <a:solidFill>
          <a:srgbClr val="E72338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1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ESPAI INFORMATIU DEL PROCÉS AL DECIDIM</a:t>
          </a:r>
          <a:endParaRPr lang="ca-ES" sz="11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74113" cy="329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869" y="1095863"/>
            <a:ext cx="7557850" cy="2331226"/>
          </a:xfrm>
        </p:spPr>
        <p:txBody>
          <a:bodyPr anchor="b"/>
          <a:lstStyle>
            <a:lvl1pPr algn="ctr">
              <a:defRPr sz="5834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449" y="3516990"/>
            <a:ext cx="6668691" cy="1616668"/>
          </a:xfrm>
        </p:spPr>
        <p:txBody>
          <a:bodyPr/>
          <a:lstStyle>
            <a:lvl1pPr marL="0" indent="0" algn="ctr">
              <a:buNone/>
              <a:defRPr sz="2334"/>
            </a:lvl1pPr>
            <a:lvl2pPr marL="444581" indent="0" algn="ctr">
              <a:buNone/>
              <a:defRPr sz="1945"/>
            </a:lvl2pPr>
            <a:lvl3pPr marL="889163" indent="0" algn="ctr">
              <a:buNone/>
              <a:defRPr sz="1750"/>
            </a:lvl3pPr>
            <a:lvl4pPr marL="1333744" indent="0" algn="ctr">
              <a:buNone/>
              <a:defRPr sz="1556"/>
            </a:lvl4pPr>
            <a:lvl5pPr marL="1778325" indent="0" algn="ctr">
              <a:buNone/>
              <a:defRPr sz="1556"/>
            </a:lvl5pPr>
            <a:lvl6pPr marL="2222906" indent="0" algn="ctr">
              <a:buNone/>
              <a:defRPr sz="1556"/>
            </a:lvl6pPr>
            <a:lvl7pPr marL="2667488" indent="0" algn="ctr">
              <a:buNone/>
              <a:defRPr sz="1556"/>
            </a:lvl7pPr>
            <a:lvl8pPr marL="3112069" indent="0" algn="ctr">
              <a:buNone/>
              <a:defRPr sz="1556"/>
            </a:lvl8pPr>
            <a:lvl9pPr marL="3556650" indent="0" algn="ctr">
              <a:buNone/>
              <a:defRPr sz="1556"/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43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3043" y="356504"/>
            <a:ext cx="1917249" cy="5674614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297" y="356504"/>
            <a:ext cx="5640601" cy="5674614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9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6" y="1669371"/>
            <a:ext cx="7668995" cy="2785381"/>
          </a:xfrm>
        </p:spPr>
        <p:txBody>
          <a:bodyPr anchor="b"/>
          <a:lstStyle>
            <a:lvl1pPr>
              <a:defRPr sz="5834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6" y="4481102"/>
            <a:ext cx="7668995" cy="1464766"/>
          </a:xfrm>
        </p:spPr>
        <p:txBody>
          <a:bodyPr/>
          <a:lstStyle>
            <a:lvl1pPr marL="0" indent="0">
              <a:buNone/>
              <a:defRPr sz="2334">
                <a:solidFill>
                  <a:schemeClr val="tx1"/>
                </a:solidFill>
              </a:defRPr>
            </a:lvl1pPr>
            <a:lvl2pPr marL="444581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9163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374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177832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222906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2667488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11206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355665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297" y="1782520"/>
            <a:ext cx="3778925" cy="424859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1366" y="1782520"/>
            <a:ext cx="3778925" cy="424859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356505"/>
            <a:ext cx="7668995" cy="129426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456" y="1641469"/>
            <a:ext cx="3761558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456" y="2445927"/>
            <a:ext cx="3761558" cy="3597591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1367" y="1641469"/>
            <a:ext cx="3780083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1367" y="2445927"/>
            <a:ext cx="3780083" cy="3597591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083" y="964112"/>
            <a:ext cx="4501366" cy="4758553"/>
          </a:xfrm>
        </p:spPr>
        <p:txBody>
          <a:bodyPr/>
          <a:lstStyle>
            <a:lvl1pPr>
              <a:defRPr sz="3112"/>
            </a:lvl1pPr>
            <a:lvl2pPr>
              <a:defRPr sz="2723"/>
            </a:lvl2pPr>
            <a:lvl3pPr>
              <a:defRPr sz="2334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6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80083" y="964112"/>
            <a:ext cx="4501366" cy="4758553"/>
          </a:xfrm>
        </p:spPr>
        <p:txBody>
          <a:bodyPr anchor="t"/>
          <a:lstStyle>
            <a:lvl1pPr marL="0" indent="0">
              <a:buNone/>
              <a:defRPr sz="3112"/>
            </a:lvl1pPr>
            <a:lvl2pPr marL="444581" indent="0">
              <a:buNone/>
              <a:defRPr sz="2723"/>
            </a:lvl2pPr>
            <a:lvl3pPr marL="889163" indent="0">
              <a:buNone/>
              <a:defRPr sz="2334"/>
            </a:lvl3pPr>
            <a:lvl4pPr marL="1333744" indent="0">
              <a:buNone/>
              <a:defRPr sz="1945"/>
            </a:lvl4pPr>
            <a:lvl5pPr marL="1778325" indent="0">
              <a:buNone/>
              <a:defRPr sz="1945"/>
            </a:lvl5pPr>
            <a:lvl6pPr marL="2222906" indent="0">
              <a:buNone/>
              <a:defRPr sz="1945"/>
            </a:lvl6pPr>
            <a:lvl7pPr marL="2667488" indent="0">
              <a:buNone/>
              <a:defRPr sz="1945"/>
            </a:lvl7pPr>
            <a:lvl8pPr marL="3112069" indent="0">
              <a:buNone/>
              <a:defRPr sz="1945"/>
            </a:lvl8pPr>
            <a:lvl9pPr marL="3556650" indent="0">
              <a:buNone/>
              <a:defRPr sz="1945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5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297" y="356505"/>
            <a:ext cx="7668995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297" y="1782520"/>
            <a:ext cx="7668995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297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E86-307B-F049-9C51-8CD5C2977CB1}" type="datetimeFigureOut">
              <a:rPr lang="es-ES" smtClean="0"/>
              <a:t>16/01/2019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5339" y="6206271"/>
            <a:ext cx="300091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684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89163" rtl="0" eaLnBrk="1" latinLnBrk="0" hangingPunct="1">
        <a:lnSpc>
          <a:spcPct val="90000"/>
        </a:lnSpc>
        <a:spcBef>
          <a:spcPct val="0"/>
        </a:spcBef>
        <a:buNone/>
        <a:defRPr sz="4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291" indent="-222291" algn="l" defTabSz="889163" rtl="0" eaLnBrk="1" latinLnBrk="0" hangingPunct="1">
        <a:lnSpc>
          <a:spcPct val="90000"/>
        </a:lnSpc>
        <a:spcBef>
          <a:spcPts val="972"/>
        </a:spcBef>
        <a:buFont typeface="Arial" panose="020B0604020202020204" pitchFamily="34" charset="0"/>
        <a:buChar char="•"/>
        <a:defRPr sz="2723" kern="1200">
          <a:solidFill>
            <a:schemeClr val="tx1"/>
          </a:solidFill>
          <a:latin typeface="+mn-lt"/>
          <a:ea typeface="+mn-ea"/>
          <a:cs typeface="+mn-cs"/>
        </a:defRPr>
      </a:lvl1pPr>
      <a:lvl2pPr marL="666872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2pPr>
      <a:lvl3pPr marL="1111453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556034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2000616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445197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889778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334360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778941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581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9163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744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8325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906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7488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2069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665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3121" y="1702948"/>
            <a:ext cx="7127295" cy="1741269"/>
          </a:xfrm>
        </p:spPr>
        <p:txBody>
          <a:bodyPr>
            <a:normAutofit/>
          </a:bodyPr>
          <a:lstStyle/>
          <a:p>
            <a:pPr algn="l"/>
            <a:r>
              <a:rPr lang="ca-ES" sz="4800" b="1" dirty="0" smtClean="0">
                <a:latin typeface="Arial" charset="0"/>
                <a:ea typeface="Arial" charset="0"/>
                <a:cs typeface="Arial" charset="0"/>
              </a:rPr>
              <a:t>MPGM Ciutat Meridiana</a:t>
            </a:r>
            <a:endParaRPr lang="ca-ES" sz="4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73121" y="3908432"/>
            <a:ext cx="6534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rgbClr val="E72338"/>
                </a:solidFill>
                <a:latin typeface="Arial" charset="0"/>
                <a:ea typeface="Arial" charset="0"/>
                <a:cs typeface="Arial" charset="0"/>
              </a:rPr>
              <a:t>Procés participatiu</a:t>
            </a:r>
            <a:endParaRPr lang="ca-ES" sz="2400" dirty="0">
              <a:solidFill>
                <a:srgbClr val="E72338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868680" y="6126480"/>
            <a:ext cx="7525512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68096" y="5738342"/>
            <a:ext cx="2816352" cy="534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Arial" charset="0"/>
                <a:ea typeface="Arial" charset="0"/>
                <a:cs typeface="Arial" charset="0"/>
              </a:rPr>
              <a:t>Gener</a:t>
            </a:r>
            <a:r>
              <a:rPr lang="es-ES_tradnl" sz="1400" dirty="0" smtClean="0">
                <a:latin typeface="Arial" charset="0"/>
                <a:ea typeface="Arial" charset="0"/>
                <a:cs typeface="Arial" charset="0"/>
              </a:rPr>
              <a:t> 2019</a:t>
            </a:r>
            <a:endParaRPr lang="es-ES_tradnl" sz="1400" dirty="0">
              <a:latin typeface="Arial" charset="0"/>
              <a:ea typeface="Arial" charset="0"/>
              <a:cs typeface="Arial" charset="0"/>
            </a:endParaRPr>
          </a:p>
          <a:p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4" y="211756"/>
            <a:ext cx="1339200" cy="36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4729" y="886180"/>
            <a:ext cx="749240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950" b="1" dirty="0" smtClean="0">
                <a:latin typeface="Arial Hebrew" charset="0"/>
                <a:ea typeface="Arial Hebrew" charset="0"/>
                <a:cs typeface="Arial Hebrew" charset="0"/>
              </a:rPr>
              <a:t>COMISSIÓ DE SEGUIMENT DEL PROCÉS PARTICIPATIU</a:t>
            </a:r>
          </a:p>
          <a:p>
            <a:r>
              <a:rPr lang="es-ES_tradnl" sz="1950" b="1" dirty="0" err="1" smtClean="0">
                <a:latin typeface="Arial Hebrew" charset="0"/>
                <a:ea typeface="Arial Hebrew" charset="0"/>
                <a:cs typeface="Arial Hebrew" charset="0"/>
              </a:rPr>
              <a:t>Funcions</a:t>
            </a:r>
            <a:endParaRPr lang="es-ES_tradnl" sz="1950" b="1" dirty="0" smtClean="0">
              <a:latin typeface="Arial Hebrew" charset="0"/>
              <a:ea typeface="Arial Hebrew" charset="0"/>
              <a:cs typeface="Arial Hebre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8277130" y="6016752"/>
            <a:ext cx="936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5</a:t>
            </a:r>
            <a:endParaRPr lang="es-ES" sz="7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93874" y="216481"/>
            <a:ext cx="7130926" cy="45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75" dirty="0" smtClean="0">
                <a:latin typeface="Arial" charset="0"/>
                <a:ea typeface="Arial" charset="0"/>
                <a:cs typeface="Arial" charset="0"/>
              </a:rPr>
              <a:t>MPGM Ciutat Meridiana</a:t>
            </a:r>
          </a:p>
          <a:p>
            <a:endParaRPr lang="ca-ES" dirty="0"/>
          </a:p>
        </p:txBody>
      </p:sp>
      <p:sp>
        <p:nvSpPr>
          <p:cNvPr id="2" name="Rectangle 1"/>
          <p:cNvSpPr/>
          <p:nvPr/>
        </p:nvSpPr>
        <p:spPr>
          <a:xfrm>
            <a:off x="875899" y="1687771"/>
            <a:ext cx="690131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La</a:t>
            </a: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Comissió</a:t>
            </a: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està formada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per ciutadania i personal tècnic . </a:t>
            </a:r>
          </a:p>
          <a:p>
            <a:pPr>
              <a:spcAft>
                <a:spcPts val="600"/>
              </a:spcAft>
            </a:pP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Convocats: Club de Petanca Ciutat Meridiana; CEU Ciutat Meridiana, Associació </a:t>
            </a:r>
            <a:r>
              <a:rPr lang="ca-ES" sz="1200" i="1" dirty="0" err="1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Ubuntu</a:t>
            </a: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; Associació La Indomable; PES Cruïlla Antoni </a:t>
            </a:r>
            <a:r>
              <a:rPr lang="ca-ES" sz="1200" i="1" dirty="0" err="1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Parrilla</a:t>
            </a: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; AVV Ciutat Meridiana; Casal de Joves Zona Nord; Amb cor de dona; Vicepresidència del Consell de barri. Gerència de Nou barris, Direcció de llicències i espai públic, cap de la zona nord, tècnica de barri de Ciutat Meridiana Democràcia activa i descentralització, Esports i Ecologia Urbana</a:t>
            </a:r>
            <a:endParaRPr lang="ca-ES" sz="12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a-ES" sz="14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 seu</a:t>
            </a: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objectiu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és valorar i fer seguiment dels instruments i la metodologia emprada durant el procés , i debatre l’informe de resultats.</a:t>
            </a:r>
          </a:p>
          <a:p>
            <a:pPr>
              <a:spcAft>
                <a:spcPts val="600"/>
              </a:spcAft>
            </a:pP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La proposta per aquest procés concret és fer dues sessions: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Per constituir la comissió i presentar el calendari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Presentar l’informe resultat del procés i la memòria participativa</a:t>
            </a:r>
            <a:r>
              <a:rPr lang="es-ES_tradnl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ca-ES" sz="14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També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ha de  vetllar per a que el procés sigui el més plural possible implicant al màxim d’actors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possibles.</a:t>
            </a:r>
          </a:p>
          <a:p>
            <a:pPr>
              <a:spcAft>
                <a:spcPts val="600"/>
              </a:spcAft>
            </a:pPr>
            <a:r>
              <a:rPr lang="ca-ES" sz="1200" i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Es convocaran als grups de treball: Associació de comerciants de la Zona Nord; AMPA EBM aqüeducte; AMPA Mestre Morera; AMPA Ferrer i Guardia.</a:t>
            </a:r>
            <a:endParaRPr lang="es-ES_tradnl" sz="12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s-ES_tradnl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4729" y="886180"/>
            <a:ext cx="749240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950" b="1" dirty="0" smtClean="0">
                <a:latin typeface="Arial Hebrew" charset="0"/>
                <a:ea typeface="Arial Hebrew" charset="0"/>
                <a:cs typeface="Arial Hebrew" charset="0"/>
              </a:rPr>
              <a:t>PROCÉS PARTICIPATIU</a:t>
            </a:r>
          </a:p>
          <a:p>
            <a:r>
              <a:rPr lang="es-ES_tradnl" sz="1950" b="1" dirty="0" smtClean="0">
                <a:latin typeface="Arial Hebrew" charset="0"/>
                <a:ea typeface="Arial Hebrew" charset="0"/>
                <a:cs typeface="Arial Hebrew" charset="0"/>
              </a:rPr>
              <a:t>Objectius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8277130" y="6016752"/>
            <a:ext cx="936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5</a:t>
            </a:r>
            <a:endParaRPr lang="es-ES" sz="7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93874" y="216481"/>
            <a:ext cx="7130926" cy="45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75" dirty="0" smtClean="0">
                <a:latin typeface="Arial" charset="0"/>
                <a:ea typeface="Arial" charset="0"/>
                <a:cs typeface="Arial" charset="0"/>
              </a:rPr>
              <a:t>MPGM Ciutat Meridiana</a:t>
            </a:r>
          </a:p>
          <a:p>
            <a:endParaRPr lang="ca-ES" dirty="0"/>
          </a:p>
        </p:txBody>
      </p:sp>
      <p:sp>
        <p:nvSpPr>
          <p:cNvPr id="2" name="Rectangle 1"/>
          <p:cNvSpPr/>
          <p:nvPr/>
        </p:nvSpPr>
        <p:spPr>
          <a:xfrm>
            <a:off x="875899" y="2000772"/>
            <a:ext cx="690131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Obrir </a:t>
            </a:r>
            <a:r>
              <a:rPr lang="ca-ES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 comunicar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els treballs de la MPGM al veïnat de l’àmbit, informant de l’abast i característiques del mateix, fent divulgació dels objectius i contingut dels mateixos i comunicant l'estat de tramitació del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</a:t>
            </a:r>
          </a:p>
          <a:p>
            <a:pPr>
              <a:spcAft>
                <a:spcPts val="600"/>
              </a:spcAft>
            </a:pP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Promoure </a:t>
            </a:r>
            <a:r>
              <a:rPr lang="ca-ES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un debat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que permeti incorporar valoracions del veïnat en relació a les propostes de modificació, identificant aspectes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potenciar de les mateixes, així com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altres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tenir en compte i/o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millorar</a:t>
            </a:r>
          </a:p>
          <a:p>
            <a:pPr>
              <a:spcAft>
                <a:spcPts val="600"/>
              </a:spcAft>
            </a:pP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Realitzar </a:t>
            </a:r>
            <a:r>
              <a:rPr lang="ca-ES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un retorn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la ciutadania dels resultats del procés participatiu i de modificació del PGM en la fase prèvia a l’Aprovació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inicial</a:t>
            </a:r>
          </a:p>
          <a:p>
            <a:pPr>
              <a:spcAft>
                <a:spcPts val="600"/>
              </a:spcAft>
            </a:pP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a-ES" sz="14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Donar </a:t>
            </a:r>
            <a:r>
              <a:rPr lang="ca-ES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conèixer </a:t>
            </a:r>
            <a:r>
              <a:rPr lang="ca-E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 sistema que faciliti la presentació d’al·legacions i propostes en els diferents períodes d’informació pública de la </a:t>
            </a:r>
            <a:r>
              <a:rPr lang="ca-ES" sz="14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tramitació</a:t>
            </a: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a-E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7"/>
            <a:ext cx="3991873" cy="583336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4729" y="886180"/>
            <a:ext cx="749240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950" b="1" dirty="0" smtClean="0">
                <a:latin typeface="Arial" panose="020B0604020202020204" pitchFamily="34" charset="0"/>
                <a:ea typeface="Arial Hebrew" charset="0"/>
                <a:cs typeface="Arial" panose="020B0604020202020204" pitchFamily="34" charset="0"/>
              </a:rPr>
              <a:t>PROCÉS PARTICIPATIU</a:t>
            </a:r>
          </a:p>
          <a:p>
            <a:r>
              <a:rPr lang="es-ES_tradnl" sz="1950" b="1" dirty="0" smtClean="0">
                <a:latin typeface="Arial" panose="020B0604020202020204" pitchFamily="34" charset="0"/>
                <a:ea typeface="Arial Hebrew" charset="0"/>
                <a:cs typeface="Arial" panose="020B0604020202020204" pitchFamily="34" charset="0"/>
              </a:rPr>
              <a:t>Fases i </a:t>
            </a:r>
            <a:r>
              <a:rPr lang="es-ES_tradnl" sz="1950" b="1" dirty="0" err="1" smtClean="0">
                <a:latin typeface="Arial" panose="020B0604020202020204" pitchFamily="34" charset="0"/>
                <a:ea typeface="Arial Hebrew" charset="0"/>
                <a:cs typeface="Arial" panose="020B0604020202020204" pitchFamily="34" charset="0"/>
              </a:rPr>
              <a:t>calendari</a:t>
            </a:r>
            <a:endParaRPr lang="ca-ES" sz="1950" b="1" dirty="0" smtClean="0">
              <a:latin typeface="Arial" panose="020B0604020202020204" pitchFamily="34" charset="0"/>
              <a:ea typeface="Arial Hebrew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8277130" y="6016752"/>
            <a:ext cx="936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5</a:t>
            </a:r>
            <a:endParaRPr lang="es-ES" sz="7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93874" y="216481"/>
            <a:ext cx="7130926" cy="45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75" dirty="0" smtClean="0">
                <a:latin typeface="Arial" charset="0"/>
                <a:ea typeface="Arial" charset="0"/>
                <a:cs typeface="Arial" charset="0"/>
              </a:rPr>
              <a:t>MPGM Ciutat Meridiana</a:t>
            </a:r>
          </a:p>
          <a:p>
            <a:endParaRPr lang="ca-ES" dirty="0"/>
          </a:p>
        </p:txBody>
      </p:sp>
      <p:graphicFrame>
        <p:nvGraphicFramePr>
          <p:cNvPr id="10" name="Diagrama 6"/>
          <p:cNvGraphicFramePr/>
          <p:nvPr>
            <p:extLst>
              <p:ext uri="{D42A27DB-BD31-4B8C-83A1-F6EECF244321}">
                <p14:modId xmlns:p14="http://schemas.microsoft.com/office/powerpoint/2010/main" val="2286531605"/>
              </p:ext>
            </p:extLst>
          </p:nvPr>
        </p:nvGraphicFramePr>
        <p:xfrm>
          <a:off x="215447" y="2564132"/>
          <a:ext cx="8508468" cy="230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ectangle 12"/>
          <p:cNvSpPr/>
          <p:nvPr/>
        </p:nvSpPr>
        <p:spPr>
          <a:xfrm>
            <a:off x="310792" y="4321511"/>
            <a:ext cx="947873" cy="689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8 DE GENER </a:t>
            </a:r>
            <a:endParaRPr lang="ca-ES" sz="1100" b="1" dirty="0">
              <a:solidFill>
                <a:srgbClr val="FF0000"/>
              </a:solidFill>
              <a:latin typeface="Futura Lt B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0700" y="4340302"/>
            <a:ext cx="957981" cy="670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16 </a:t>
            </a:r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/23 </a:t>
            </a:r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DE GENER </a:t>
            </a:r>
            <a:endParaRPr lang="ca-ES" sz="1100" b="1" dirty="0">
              <a:solidFill>
                <a:srgbClr val="FF0000"/>
              </a:solidFill>
              <a:latin typeface="Futura Lt B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5345" y="4340302"/>
            <a:ext cx="762941" cy="689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29 DE GENER</a:t>
            </a:r>
            <a:endParaRPr lang="ca-ES" sz="1100" b="1" dirty="0">
              <a:solidFill>
                <a:srgbClr val="FF0000"/>
              </a:solidFill>
              <a:latin typeface="Futura Lt B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9968" y="4340302"/>
            <a:ext cx="826098" cy="689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18 DE FEBRER</a:t>
            </a:r>
            <a:endParaRPr lang="ca-ES" sz="1100" b="1" dirty="0">
              <a:solidFill>
                <a:srgbClr val="FF0000"/>
              </a:solidFill>
              <a:latin typeface="Futura Lt B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70116" y="4349696"/>
            <a:ext cx="824966" cy="670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b="1" dirty="0" smtClean="0">
                <a:solidFill>
                  <a:srgbClr val="FF0000"/>
                </a:solidFill>
                <a:latin typeface="Futura Lt BT"/>
              </a:rPr>
              <a:t>25 DE FEBRER</a:t>
            </a:r>
            <a:endParaRPr lang="ca-ES" sz="1100" b="1" dirty="0">
              <a:solidFill>
                <a:srgbClr val="FF0000"/>
              </a:solidFill>
              <a:latin typeface="Futura Lt BT"/>
            </a:endParaRPr>
          </a:p>
        </p:txBody>
      </p:sp>
      <p:sp>
        <p:nvSpPr>
          <p:cNvPr id="23" name="Rectangle 19"/>
          <p:cNvSpPr/>
          <p:nvPr/>
        </p:nvSpPr>
        <p:spPr>
          <a:xfrm>
            <a:off x="7559041" y="4359092"/>
            <a:ext cx="1164874" cy="670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b="1" dirty="0" smtClean="0">
                <a:solidFill>
                  <a:srgbClr val="FF0000"/>
                </a:solidFill>
                <a:latin typeface="Futura Lt BT"/>
              </a:rPr>
              <a:t>A DETERMINAR</a:t>
            </a:r>
            <a:endParaRPr lang="ca-ES" sz="1050" b="1" dirty="0">
              <a:solidFill>
                <a:srgbClr val="FF0000"/>
              </a:solidFill>
              <a:latin typeface="Futura Lt B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50137"/>
              </p:ext>
            </p:extLst>
          </p:nvPr>
        </p:nvGraphicFramePr>
        <p:xfrm>
          <a:off x="215447" y="2067073"/>
          <a:ext cx="850846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966"/>
                <a:gridCol w="2918532"/>
                <a:gridCol w="2750487"/>
                <a:gridCol w="1457483"/>
              </a:tblGrid>
              <a:tr h="464819"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FASE INFORMACIÓ</a:t>
                      </a:r>
                      <a:endParaRPr lang="ca-ES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FASE </a:t>
                      </a:r>
                    </a:p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DEBAT</a:t>
                      </a:r>
                      <a:endParaRPr lang="ca-ES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FASE</a:t>
                      </a:r>
                      <a:r>
                        <a:rPr lang="ca-ES" sz="13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ca-ES" sz="1300" baseline="0" dirty="0" smtClean="0">
                          <a:solidFill>
                            <a:schemeClr val="bg1"/>
                          </a:solidFill>
                        </a:rPr>
                        <a:t>RETORN</a:t>
                      </a:r>
                      <a:endParaRPr lang="ca-ES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23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FASE </a:t>
                      </a:r>
                    </a:p>
                    <a:p>
                      <a:pPr algn="ctr"/>
                      <a:r>
                        <a:rPr lang="ca-ES" sz="1300" dirty="0" smtClean="0">
                          <a:solidFill>
                            <a:schemeClr val="bg1"/>
                          </a:solidFill>
                        </a:rPr>
                        <a:t>SEGUIMENT</a:t>
                      </a:r>
                      <a:endParaRPr lang="ca-ES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7233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Diagrama 8"/>
          <p:cNvGraphicFramePr/>
          <p:nvPr>
            <p:extLst>
              <p:ext uri="{D42A27DB-BD31-4B8C-83A1-F6EECF244321}">
                <p14:modId xmlns:p14="http://schemas.microsoft.com/office/powerpoint/2010/main" val="1047194876"/>
              </p:ext>
            </p:extLst>
          </p:nvPr>
        </p:nvGraphicFramePr>
        <p:xfrm>
          <a:off x="359234" y="5522512"/>
          <a:ext cx="8364681" cy="32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0431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2566333"/>
            <a:ext cx="8891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smtClean="0">
                <a:latin typeface="Arial" charset="0"/>
                <a:ea typeface="Arial" charset="0"/>
                <a:cs typeface="Arial" charset="0"/>
              </a:rPr>
              <a:t>Gràcies per la vostra col·laboració!</a:t>
            </a:r>
            <a:endParaRPr lang="ca-ES" sz="2400" b="1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444" y="5202364"/>
            <a:ext cx="2382004" cy="648000"/>
          </a:xfrm>
          <a:prstGeom prst="rect">
            <a:avLst/>
          </a:prstGeom>
        </p:spPr>
      </p:pic>
      <p:pic>
        <p:nvPicPr>
          <p:cNvPr id="7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8" name="CuadroTexto 15"/>
          <p:cNvSpPr txBox="1"/>
          <p:nvPr/>
        </p:nvSpPr>
        <p:spPr>
          <a:xfrm>
            <a:off x="793874" y="216481"/>
            <a:ext cx="7130926" cy="45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75" dirty="0" smtClean="0">
                <a:latin typeface="Arial" charset="0"/>
                <a:ea typeface="Arial" charset="0"/>
                <a:cs typeface="Arial" charset="0"/>
              </a:rPr>
              <a:t>MPGM Ciutat Meridiana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 power point 2017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Presentacio power point 2017</Template>
  <TotalTime>197</TotalTime>
  <Words>409</Words>
  <Application>Microsoft Office PowerPoint</Application>
  <PresentationFormat>Personalització</PresentationFormat>
  <Paragraphs>54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Presentacio power point 2017</vt:lpstr>
      <vt:lpstr>MPGM Ciutat Meridiana</vt:lpstr>
      <vt:lpstr>Presentació del PowerPoint</vt:lpstr>
      <vt:lpstr>Presentació del PowerPoint</vt:lpstr>
      <vt:lpstr>Presentació del PowerPoint</vt:lpstr>
      <vt:lpstr>Presentació del PowerPoint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Patrimoni d’Horta</dc:title>
  <dc:creator>Ajuntament de Barcelona</dc:creator>
  <cp:lastModifiedBy>Ajuntament de Barcelona</cp:lastModifiedBy>
  <cp:revision>24</cp:revision>
  <cp:lastPrinted>2017-11-09T10:52:40Z</cp:lastPrinted>
  <dcterms:created xsi:type="dcterms:W3CDTF">2017-12-11T12:25:51Z</dcterms:created>
  <dcterms:modified xsi:type="dcterms:W3CDTF">2019-01-16T15:28:24Z</dcterms:modified>
</cp:coreProperties>
</file>